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55"/>
  </p:handoutMasterIdLst>
  <p:sldIdLst>
    <p:sldId id="256" r:id="rId3"/>
    <p:sldId id="265" r:id="rId4"/>
    <p:sldId id="314" r:id="rId5"/>
    <p:sldId id="315" r:id="rId6"/>
    <p:sldId id="316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22" r:id="rId48"/>
    <p:sldId id="266" r:id="rId49"/>
    <p:sldId id="317" r:id="rId50"/>
    <p:sldId id="318" r:id="rId51"/>
    <p:sldId id="320" r:id="rId52"/>
    <p:sldId id="321" r:id="rId53"/>
    <p:sldId id="270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1" autoAdjust="0"/>
    <p:restoredTop sz="96654" autoAdjust="0"/>
  </p:normalViewPr>
  <p:slideViewPr>
    <p:cSldViewPr snapToGrid="0" snapToObjects="1">
      <p:cViewPr>
        <p:scale>
          <a:sx n="100" d="100"/>
          <a:sy n="100" d="100"/>
        </p:scale>
        <p:origin x="-662" y="-2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67B2872-C00D-4BB9-B049-ED6823C5F6F7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D826009E-63FB-42F1-8365-09393B312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71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rmAutofit/>
          </a:bodyPr>
          <a:lstStyle/>
          <a:p>
            <a:pPr algn="l"/>
            <a:r>
              <a:rPr lang="en-US" sz="8800" dirty="0" smtClean="0"/>
              <a:t>BEAUFORT</a:t>
            </a:r>
            <a:endParaRPr lang="en-US" sz="88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/>
          <a:lstStyle/>
          <a:p>
            <a:pPr algn="l"/>
            <a:r>
              <a:rPr lang="en-US" dirty="0" smtClean="0">
                <a:latin typeface="Arial"/>
                <a:cs typeface="Arial"/>
              </a:rPr>
              <a:t>The solution after </a:t>
            </a:r>
            <a:r>
              <a:rPr lang="en-US" dirty="0" smtClean="0">
                <a:latin typeface="Arial"/>
                <a:cs typeface="Arial"/>
              </a:rPr>
              <a:t>storm</a:t>
            </a:r>
          </a:p>
          <a:p>
            <a:pPr algn="l"/>
            <a:r>
              <a:rPr lang="en-US" dirty="0" smtClean="0"/>
              <a:t>GEO1005 - SDSS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2" descr="C:\Users\Puck\Documents\GitHub\2016_Group09_Beaufort\SpatialDecision\icons\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2986009"/>
            <a:ext cx="3556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0240" y="4404360"/>
            <a:ext cx="638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 smtClean="0"/>
              <a:t>Laurens Oostwegel, Jet ten Voorde, Puck Flikweert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5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aufort mwv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444" y="0"/>
            <a:ext cx="6857246" cy="5143500"/>
          </a:xfrm>
        </p:spPr>
      </p:pic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9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Contents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 smtClean="0"/>
              <a:t>Why Beaufort?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User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does it work</a:t>
            </a:r>
            <a:r>
              <a:rPr lang="nl-NL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Visualisation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Future improvements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Conclusions</a:t>
            </a:r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6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-54864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Why Beaufort?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pc="-20" dirty="0" smtClean="0"/>
              <a:t>In </a:t>
            </a:r>
            <a:r>
              <a:rPr lang="nl-NL" b="1" spc="-20" dirty="0" smtClean="0"/>
              <a:t>what order </a:t>
            </a:r>
            <a:r>
              <a:rPr lang="nl-NL" spc="-20" dirty="0" smtClean="0"/>
              <a:t>to solve </a:t>
            </a:r>
            <a:r>
              <a:rPr lang="nl-NL" b="1" spc="-20" dirty="0" smtClean="0"/>
              <a:t>which roadblocks </a:t>
            </a:r>
            <a:r>
              <a:rPr lang="nl-NL" dirty="0" smtClean="0"/>
              <a:t>with </a:t>
            </a:r>
            <a:r>
              <a:rPr lang="nl-NL" b="1" dirty="0" smtClean="0"/>
              <a:t>which trucks?</a:t>
            </a:r>
          </a:p>
          <a:p>
            <a:endParaRPr lang="nl-NL" dirty="0" smtClean="0"/>
          </a:p>
          <a:p>
            <a:r>
              <a:rPr lang="nl-NL" dirty="0" smtClean="0"/>
              <a:t>How to combine </a:t>
            </a:r>
            <a:br>
              <a:rPr lang="nl-NL" dirty="0" smtClean="0"/>
            </a:br>
            <a:r>
              <a:rPr lang="nl-NL" dirty="0" smtClean="0"/>
              <a:t>different </a:t>
            </a:r>
            <a:r>
              <a:rPr lang="nl-NL" b="1" dirty="0" smtClean="0"/>
              <a:t>priorities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one </a:t>
            </a:r>
            <a:r>
              <a:rPr lang="nl-NL" b="1" dirty="0" smtClean="0"/>
              <a:t>decision</a:t>
            </a:r>
            <a:r>
              <a:rPr lang="nl-NL" dirty="0" smtClean="0"/>
              <a:t>?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565" y="1958975"/>
            <a:ext cx="3487790" cy="310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827009"/>
            <a:ext cx="160782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spc="-40" dirty="0" smtClean="0"/>
              <a:t>1. Why </a:t>
            </a:r>
            <a:r>
              <a:rPr lang="nl-NL" sz="1400" b="1" spc="-40" dirty="0"/>
              <a:t>Beaufort</a:t>
            </a:r>
            <a:r>
              <a:rPr lang="nl-NL" sz="1400" b="1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improvements</a:t>
            </a:r>
          </a:p>
          <a:p>
            <a:endParaRPr lang="nl-NL" sz="1400" dirty="0"/>
          </a:p>
          <a:p>
            <a:r>
              <a:rPr lang="nl-NL" sz="1400" dirty="0" smtClean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25224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8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Importance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7312314" cy="2106930"/>
          </a:xfrm>
        </p:spPr>
        <p:txBody>
          <a:bodyPr>
            <a:normAutofit/>
          </a:bodyPr>
          <a:lstStyle/>
          <a:p>
            <a:r>
              <a:rPr lang="nl-NL" dirty="0" smtClean="0"/>
              <a:t>Road size: 					    (50 – 150 – 250)</a:t>
            </a:r>
          </a:p>
          <a:p>
            <a:r>
              <a:rPr lang="nl-NL" dirty="0" smtClean="0"/>
              <a:t>Important building nearby: 				   (100)</a:t>
            </a:r>
          </a:p>
          <a:p>
            <a:r>
              <a:rPr lang="nl-NL" dirty="0" smtClean="0"/>
              <a:t>Partly/fully blocked: 						  (0/50)</a:t>
            </a:r>
          </a:p>
          <a:p>
            <a:r>
              <a:rPr lang="nl-NL" dirty="0" smtClean="0"/>
              <a:t>Distance: 		      500 –(dist/maxdist)*500</a:t>
            </a:r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b="1" dirty="0" smtClean="0"/>
              <a:t>3. How </a:t>
            </a:r>
            <a:r>
              <a:rPr lang="nl-NL" sz="1400" b="1" dirty="0"/>
              <a:t>does it work</a:t>
            </a:r>
            <a:r>
              <a:rPr lang="nl-NL" sz="1400" b="1" dirty="0" smtClean="0"/>
              <a:t>?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173980" y="3230880"/>
            <a:ext cx="38100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93905" y="2985254"/>
            <a:ext cx="36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+</a:t>
            </a:r>
            <a:endParaRPr lang="nl-NL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364480" y="3307080"/>
            <a:ext cx="364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800" dirty="0" smtClean="0"/>
              <a:t>Total importance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16667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3074" name="Picture 2" descr="https://github.com/LaurensJN/2016_Group09_Beaufort/raw/master/Images/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1093054"/>
            <a:ext cx="3314700" cy="32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20" y="1038583"/>
            <a:ext cx="41529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62100" y="4581883"/>
            <a:ext cx="387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Overview of Rotterdam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4804"/>
            <a:ext cx="7340918" cy="273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82215"/>
            <a:ext cx="34385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12080" y="3116580"/>
            <a:ext cx="387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Zoom-in on the route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Shows </a:t>
            </a:r>
            <a:r>
              <a:rPr lang="nl-NL" sz="2400" b="1" dirty="0" smtClean="0"/>
              <a:t>why </a:t>
            </a:r>
            <a:r>
              <a:rPr lang="nl-NL" sz="2400" dirty="0" smtClean="0"/>
              <a:t>you have to go somewhere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28791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89548"/>
            <a:ext cx="3827291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89548"/>
            <a:ext cx="11811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91324" y="918210"/>
            <a:ext cx="235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Doesn’t do much yet:</a:t>
            </a:r>
          </a:p>
          <a:p>
            <a:r>
              <a:rPr lang="nl-NL" dirty="0" smtClean="0"/>
              <a:t>need multiple users</a:t>
            </a:r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591300" y="1102876"/>
            <a:ext cx="28956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4" b="9762"/>
          <a:stretch/>
        </p:blipFill>
        <p:spPr bwMode="auto">
          <a:xfrm>
            <a:off x="1733551" y="2213610"/>
            <a:ext cx="1181100" cy="144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724237"/>
            <a:ext cx="3752850" cy="34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16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User Requirements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/>
              <a:t>Prioritise</a:t>
            </a:r>
            <a:r>
              <a:rPr lang="nl-NL" dirty="0"/>
              <a:t> </a:t>
            </a:r>
            <a:r>
              <a:rPr lang="nl-NL" dirty="0" smtClean="0"/>
              <a:t>blockages</a:t>
            </a:r>
          </a:p>
          <a:p>
            <a:r>
              <a:rPr lang="nl-NL" dirty="0" smtClean="0"/>
              <a:t>Minimalistic</a:t>
            </a:r>
            <a:r>
              <a:rPr lang="nl-NL" dirty="0"/>
              <a:t>, fast and </a:t>
            </a:r>
            <a:r>
              <a:rPr lang="nl-NL" b="1" dirty="0"/>
              <a:t>easy to </a:t>
            </a:r>
            <a:r>
              <a:rPr lang="nl-NL" b="1" dirty="0" smtClean="0"/>
              <a:t>use</a:t>
            </a:r>
          </a:p>
          <a:p>
            <a:r>
              <a:rPr lang="nl-NL" dirty="0"/>
              <a:t>Feedback on </a:t>
            </a:r>
            <a:r>
              <a:rPr lang="nl-NL" b="1" dirty="0"/>
              <a:t>why</a:t>
            </a:r>
            <a:r>
              <a:rPr lang="nl-NL" dirty="0"/>
              <a:t> a route is </a:t>
            </a:r>
            <a:r>
              <a:rPr lang="nl-NL" dirty="0" smtClean="0"/>
              <a:t>chosen</a:t>
            </a:r>
            <a:endParaRPr lang="nl-NL" b="1" dirty="0" smtClean="0"/>
          </a:p>
          <a:p>
            <a:r>
              <a:rPr lang="nl-NL" b="1" dirty="0" smtClean="0"/>
              <a:t>Multiple users </a:t>
            </a:r>
            <a:r>
              <a:rPr lang="nl-NL" dirty="0" smtClean="0"/>
              <a:t>&gt; </a:t>
            </a:r>
            <a:r>
              <a:rPr lang="nl-NL" sz="2400" dirty="0" smtClean="0"/>
              <a:t>login &amp; connected via GPS</a:t>
            </a:r>
          </a:p>
          <a:p>
            <a:r>
              <a:rPr lang="nl-NL" dirty="0" smtClean="0"/>
              <a:t>Reporting </a:t>
            </a:r>
            <a:r>
              <a:rPr lang="nl-NL" dirty="0"/>
              <a:t>function </a:t>
            </a:r>
          </a:p>
          <a:p>
            <a:r>
              <a:rPr lang="nl-NL" dirty="0"/>
              <a:t>Routing</a:t>
            </a:r>
            <a:r>
              <a:rPr lang="nl-NL" b="1" dirty="0"/>
              <a:t> </a:t>
            </a:r>
            <a:r>
              <a:rPr lang="nl-NL" dirty="0"/>
              <a:t>takes into account </a:t>
            </a:r>
            <a:r>
              <a:rPr lang="nl-NL" dirty="0" smtClean="0"/>
              <a:t>blockages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b="1" dirty="0" smtClean="0"/>
              <a:t>2. User requirements</a:t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4552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4. Visualisation</a:t>
            </a:r>
            <a:r>
              <a:rPr lang="nl-NL" sz="1400" dirty="0" smtClean="0"/>
              <a:t/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improvements</a:t>
            </a:r>
          </a:p>
          <a:p>
            <a:endParaRPr lang="nl-NL" sz="1400" dirty="0"/>
          </a:p>
          <a:p>
            <a:r>
              <a:rPr lang="nl-NL" sz="1400" dirty="0"/>
              <a:t>6. Conclusions</a:t>
            </a:r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</p:spPr>
        <p:txBody>
          <a:bodyPr/>
          <a:lstStyle/>
          <a:p>
            <a:r>
              <a:rPr lang="en-US" dirty="0" smtClean="0"/>
              <a:t>Get full report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445" y="1008996"/>
            <a:ext cx="38671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3321339" cy="3486122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For logging and comparison 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466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Future improvements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Real Time:</a:t>
            </a:r>
          </a:p>
          <a:p>
            <a:pPr lvl="1"/>
            <a:r>
              <a:rPr lang="nl-NL" dirty="0"/>
              <a:t>Position trucks with GPS</a:t>
            </a:r>
          </a:p>
          <a:p>
            <a:pPr lvl="1"/>
            <a:r>
              <a:rPr lang="nl-NL" b="1" dirty="0" smtClean="0"/>
              <a:t>New roadblocks</a:t>
            </a:r>
            <a:r>
              <a:rPr lang="nl-NL" dirty="0" smtClean="0"/>
              <a:t> added by </a:t>
            </a:r>
            <a:r>
              <a:rPr lang="nl-NL" dirty="0" smtClean="0"/>
              <a:t>dispatch or firemen</a:t>
            </a:r>
            <a:endParaRPr lang="nl-NL" dirty="0" smtClean="0"/>
          </a:p>
          <a:p>
            <a:r>
              <a:rPr lang="nl-NL" b="1" dirty="0" smtClean="0"/>
              <a:t>Finetune </a:t>
            </a:r>
            <a:r>
              <a:rPr lang="nl-NL" b="1" dirty="0" smtClean="0"/>
              <a:t>algorithm </a:t>
            </a:r>
            <a:r>
              <a:rPr lang="nl-NL" dirty="0" smtClean="0"/>
              <a:t>of importance</a:t>
            </a:r>
          </a:p>
          <a:p>
            <a:r>
              <a:rPr lang="nl-NL" dirty="0" smtClean="0"/>
              <a:t>Don’t drive on blocked roads</a:t>
            </a:r>
          </a:p>
          <a:p>
            <a:r>
              <a:rPr lang="nl-NL" dirty="0" smtClean="0"/>
              <a:t>Focus on </a:t>
            </a:r>
            <a:r>
              <a:rPr lang="nl-NL" b="1" dirty="0" smtClean="0"/>
              <a:t>more</a:t>
            </a:r>
            <a:r>
              <a:rPr lang="nl-NL" dirty="0" smtClean="0"/>
              <a:t> than only roadblocks?</a:t>
            </a:r>
          </a:p>
          <a:p>
            <a:pPr marL="457200" lvl="1" indent="0">
              <a:buNone/>
            </a:pPr>
            <a:endParaRPr lang="nl-NL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b="1" dirty="0" smtClean="0"/>
              <a:t>5. Future improvements</a:t>
            </a:r>
          </a:p>
          <a:p>
            <a:endParaRPr lang="nl-NL" sz="1400" b="1" dirty="0"/>
          </a:p>
          <a:p>
            <a:r>
              <a:rPr lang="nl-NL" sz="1400" dirty="0"/>
              <a:t>6. Conclusions</a:t>
            </a:r>
          </a:p>
          <a:p>
            <a:endParaRPr lang="nl-NL" sz="1400" b="1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4721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63106" y="1200150"/>
            <a:ext cx="4195734" cy="3486122"/>
          </a:xfrm>
        </p:spPr>
        <p:txBody>
          <a:bodyPr/>
          <a:lstStyle/>
          <a:p>
            <a:r>
              <a:rPr lang="nl-NL" spc="-20" dirty="0"/>
              <a:t>In </a:t>
            </a:r>
            <a:r>
              <a:rPr lang="nl-NL" b="1" spc="-20" dirty="0"/>
              <a:t>what order </a:t>
            </a:r>
            <a:r>
              <a:rPr lang="nl-NL" spc="-20" dirty="0"/>
              <a:t>to solve </a:t>
            </a:r>
            <a:r>
              <a:rPr lang="nl-NL" b="1" spc="-20" dirty="0"/>
              <a:t>which roadblocks </a:t>
            </a:r>
            <a:r>
              <a:rPr lang="nl-NL" dirty="0"/>
              <a:t>with </a:t>
            </a:r>
            <a:r>
              <a:rPr lang="nl-NL" b="1" dirty="0"/>
              <a:t>which trucks?</a:t>
            </a:r>
          </a:p>
          <a:p>
            <a:r>
              <a:rPr lang="nl-NL" dirty="0" smtClean="0"/>
              <a:t>Importance system</a:t>
            </a:r>
          </a:p>
          <a:p>
            <a:r>
              <a:rPr lang="nl-NL" dirty="0" smtClean="0"/>
              <a:t>Minimalistic &gt; clear and easy to </a:t>
            </a:r>
            <a:r>
              <a:rPr lang="nl-NL" dirty="0" smtClean="0"/>
              <a:t>use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0" y="827009"/>
            <a:ext cx="16078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spc="-40" dirty="0" smtClean="0"/>
              <a:t>1. Why </a:t>
            </a:r>
            <a:r>
              <a:rPr lang="nl-NL" sz="1400" spc="-40" dirty="0"/>
              <a:t>Beaufort</a:t>
            </a:r>
            <a:r>
              <a:rPr lang="nl-NL" sz="1400" spc="-40" dirty="0" smtClean="0"/>
              <a:t>?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 smtClean="0"/>
          </a:p>
          <a:p>
            <a:r>
              <a:rPr lang="nl-NL" sz="1400" dirty="0" smtClean="0"/>
              <a:t>2. User requirements</a:t>
            </a:r>
            <a:r>
              <a:rPr lang="nl-NL" sz="1400" b="1" dirty="0" smtClean="0"/>
              <a:t/>
            </a:r>
            <a:br>
              <a:rPr lang="nl-NL" sz="1400" b="1" dirty="0" smtClean="0"/>
            </a:br>
            <a:endParaRPr lang="nl-NL" sz="1400" b="1" dirty="0"/>
          </a:p>
          <a:p>
            <a:r>
              <a:rPr lang="nl-NL" sz="1400" dirty="0" smtClean="0"/>
              <a:t>3. How </a:t>
            </a:r>
            <a:r>
              <a:rPr lang="nl-NL" sz="1400" dirty="0"/>
              <a:t>does it work</a:t>
            </a:r>
            <a:r>
              <a:rPr lang="nl-NL" sz="1400" dirty="0" smtClean="0"/>
              <a:t>?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4. Visualisation</a:t>
            </a:r>
            <a:br>
              <a:rPr lang="nl-NL" sz="1400" dirty="0" smtClean="0"/>
            </a:br>
            <a:endParaRPr lang="nl-NL" sz="1400" dirty="0"/>
          </a:p>
          <a:p>
            <a:r>
              <a:rPr lang="nl-NL" sz="1400" dirty="0" smtClean="0"/>
              <a:t>5. Future improvements</a:t>
            </a:r>
          </a:p>
          <a:p>
            <a:endParaRPr lang="nl-NL" sz="1400" b="1" dirty="0"/>
          </a:p>
          <a:p>
            <a:r>
              <a:rPr lang="nl-NL" sz="1400" b="1" dirty="0"/>
              <a:t>6. Conclusions</a:t>
            </a:r>
          </a:p>
          <a:p>
            <a:endParaRPr lang="nl-NL" sz="1400" b="1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40" y="1314689"/>
            <a:ext cx="2837720" cy="283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74486" y="21359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dirty="0" smtClean="0">
                <a:solidFill>
                  <a:schemeClr val="tx1"/>
                </a:solidFill>
              </a:rPr>
              <a:t>How does it work?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</TotalTime>
  <Words>223</Words>
  <Application>Microsoft Office PowerPoint</Application>
  <PresentationFormat>On-screen Show (16:9)</PresentationFormat>
  <Paragraphs>147</Paragraphs>
  <Slides>52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Custom Design</vt:lpstr>
      <vt:lpstr>BEAUFORT</vt:lpstr>
      <vt:lpstr>PowerPoint Presentation</vt:lpstr>
      <vt:lpstr>Contents</vt:lpstr>
      <vt:lpstr>Why Beaufort?</vt:lpstr>
      <vt:lpstr>User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</vt:lpstr>
      <vt:lpstr>Visualisation</vt:lpstr>
      <vt:lpstr>PowerPoint Presentation</vt:lpstr>
      <vt:lpstr>PowerPoint Presentation</vt:lpstr>
      <vt:lpstr>Get full report</vt:lpstr>
      <vt:lpstr>Future improvements</vt:lpstr>
      <vt:lpstr>Conclusions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Puck</cp:lastModifiedBy>
  <cp:revision>55</cp:revision>
  <dcterms:created xsi:type="dcterms:W3CDTF">2015-07-09T11:57:30Z</dcterms:created>
  <dcterms:modified xsi:type="dcterms:W3CDTF">2017-01-19T22:36:02Z</dcterms:modified>
</cp:coreProperties>
</file>